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k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1.png"/><Relationship Id="rId7" Type="http://schemas.openxmlformats.org/officeDocument/2006/relationships/image" Target="../media/image2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6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72.png"/><Relationship Id="rId3" Type="http://schemas.openxmlformats.org/officeDocument/2006/relationships/image" Target="../media/image66.png"/><Relationship Id="rId7" Type="http://schemas.openxmlformats.org/officeDocument/2006/relationships/image" Target="../media/image23.png"/><Relationship Id="rId12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11.png"/><Relationship Id="rId4" Type="http://schemas.openxmlformats.org/officeDocument/2006/relationships/image" Target="../media/image67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8.png"/><Relationship Id="rId11" Type="http://schemas.openxmlformats.org/officeDocument/2006/relationships/image" Target="../media/image25.png"/><Relationship Id="rId5" Type="http://schemas.openxmlformats.org/officeDocument/2006/relationships/image" Target="../media/image77.png"/><Relationship Id="rId10" Type="http://schemas.openxmlformats.org/officeDocument/2006/relationships/image" Target="../media/image24.png"/><Relationship Id="rId4" Type="http://schemas.openxmlformats.org/officeDocument/2006/relationships/image" Target="../media/image76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3.png"/><Relationship Id="rId12" Type="http://schemas.openxmlformats.org/officeDocument/2006/relationships/image" Target="../media/image11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47.png"/><Relationship Id="rId11" Type="http://schemas.openxmlformats.org/officeDocument/2006/relationships/image" Target="../media/image25.png"/><Relationship Id="rId5" Type="http://schemas.openxmlformats.org/officeDocument/2006/relationships/image" Target="../media/image82.png"/><Relationship Id="rId10" Type="http://schemas.openxmlformats.org/officeDocument/2006/relationships/image" Target="../media/image24.png"/><Relationship Id="rId4" Type="http://schemas.openxmlformats.org/officeDocument/2006/relationships/image" Target="../media/image81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90.png"/><Relationship Id="rId21" Type="http://schemas.openxmlformats.org/officeDocument/2006/relationships/image" Target="../media/image103.png"/><Relationship Id="rId7" Type="http://schemas.openxmlformats.org/officeDocument/2006/relationships/image" Target="../media/image93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2" Type="http://schemas.openxmlformats.org/officeDocument/2006/relationships/image" Target="../media/image89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1.png"/><Relationship Id="rId24" Type="http://schemas.openxmlformats.org/officeDocument/2006/relationships/image" Target="../media/image106.png"/><Relationship Id="rId5" Type="http://schemas.openxmlformats.org/officeDocument/2006/relationships/image" Target="../media/image20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25.png"/><Relationship Id="rId19" Type="http://schemas.openxmlformats.org/officeDocument/2006/relationships/image" Target="../media/image101.png"/><Relationship Id="rId4" Type="http://schemas.openxmlformats.org/officeDocument/2006/relationships/image" Target="../media/image91.png"/><Relationship Id="rId9" Type="http://schemas.openxmlformats.org/officeDocument/2006/relationships/image" Target="../media/image24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9.png"/><Relationship Id="rId7" Type="http://schemas.openxmlformats.org/officeDocument/2006/relationships/image" Target="../media/image23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8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94.png"/><Relationship Id="rId5" Type="http://schemas.openxmlformats.org/officeDocument/2006/relationships/image" Target="../media/image20.png"/><Relationship Id="rId15" Type="http://schemas.openxmlformats.org/officeDocument/2006/relationships/image" Target="../media/image115.png"/><Relationship Id="rId10" Type="http://schemas.openxmlformats.org/officeDocument/2006/relationships/image" Target="../media/image11.png"/><Relationship Id="rId19" Type="http://schemas.openxmlformats.org/officeDocument/2006/relationships/image" Target="../media/image119.png"/><Relationship Id="rId4" Type="http://schemas.openxmlformats.org/officeDocument/2006/relationships/image" Target="../media/image110.png"/><Relationship Id="rId9" Type="http://schemas.openxmlformats.org/officeDocument/2006/relationships/image" Target="../media/image25.png"/><Relationship Id="rId14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6.png"/><Relationship Id="rId3" Type="http://schemas.openxmlformats.org/officeDocument/2006/relationships/image" Target="../media/image120.png"/><Relationship Id="rId7" Type="http://schemas.openxmlformats.org/officeDocument/2006/relationships/image" Target="../media/image23.png"/><Relationship Id="rId12" Type="http://schemas.openxmlformats.org/officeDocument/2006/relationships/image" Target="../media/image115.png"/><Relationship Id="rId17" Type="http://schemas.openxmlformats.org/officeDocument/2006/relationships/image" Target="../media/image124.png"/><Relationship Id="rId2" Type="http://schemas.openxmlformats.org/officeDocument/2006/relationships/image" Target="../media/image108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94.png"/><Relationship Id="rId5" Type="http://schemas.openxmlformats.org/officeDocument/2006/relationships/image" Target="../media/image20.png"/><Relationship Id="rId15" Type="http://schemas.openxmlformats.org/officeDocument/2006/relationships/image" Target="../media/image123.png"/><Relationship Id="rId10" Type="http://schemas.openxmlformats.org/officeDocument/2006/relationships/image" Target="../media/image11.png"/><Relationship Id="rId4" Type="http://schemas.openxmlformats.org/officeDocument/2006/relationships/image" Target="../media/image121.png"/><Relationship Id="rId9" Type="http://schemas.openxmlformats.org/officeDocument/2006/relationships/image" Target="../media/image25.png"/><Relationship Id="rId1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6.png"/><Relationship Id="rId1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23.png"/><Relationship Id="rId12" Type="http://schemas.openxmlformats.org/officeDocument/2006/relationships/image" Target="../media/image115.png"/><Relationship Id="rId17" Type="http://schemas.openxmlformats.org/officeDocument/2006/relationships/image" Target="../media/image124.png"/><Relationship Id="rId2" Type="http://schemas.openxmlformats.org/officeDocument/2006/relationships/image" Target="../media/image108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94.png"/><Relationship Id="rId5" Type="http://schemas.openxmlformats.org/officeDocument/2006/relationships/image" Target="../media/image20.png"/><Relationship Id="rId15" Type="http://schemas.openxmlformats.org/officeDocument/2006/relationships/image" Target="../media/image123.png"/><Relationship Id="rId10" Type="http://schemas.openxmlformats.org/officeDocument/2006/relationships/image" Target="../media/image11.png"/><Relationship Id="rId19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25.png"/><Relationship Id="rId14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23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7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06.png"/><Relationship Id="rId5" Type="http://schemas.openxmlformats.org/officeDocument/2006/relationships/image" Target="../media/image130.png"/><Relationship Id="rId15" Type="http://schemas.openxmlformats.org/officeDocument/2006/relationships/image" Target="../media/image135.png"/><Relationship Id="rId10" Type="http://schemas.openxmlformats.org/officeDocument/2006/relationships/image" Target="../media/image11.png"/><Relationship Id="rId19" Type="http://schemas.openxmlformats.org/officeDocument/2006/relationships/image" Target="../media/image139.png"/><Relationship Id="rId4" Type="http://schemas.openxmlformats.org/officeDocument/2006/relationships/image" Target="../media/image129.png"/><Relationship Id="rId9" Type="http://schemas.openxmlformats.org/officeDocument/2006/relationships/image" Target="../media/image25.png"/><Relationship Id="rId14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43.png"/><Relationship Id="rId3" Type="http://schemas.openxmlformats.org/officeDocument/2006/relationships/image" Target="../media/image128.png"/><Relationship Id="rId7" Type="http://schemas.openxmlformats.org/officeDocument/2006/relationships/image" Target="../media/image23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27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06.png"/><Relationship Id="rId5" Type="http://schemas.openxmlformats.org/officeDocument/2006/relationships/image" Target="../media/image141.png"/><Relationship Id="rId15" Type="http://schemas.openxmlformats.org/officeDocument/2006/relationships/image" Target="../media/image145.png"/><Relationship Id="rId10" Type="http://schemas.openxmlformats.org/officeDocument/2006/relationships/image" Target="../media/image11.png"/><Relationship Id="rId4" Type="http://schemas.openxmlformats.org/officeDocument/2006/relationships/image" Target="../media/image129.png"/><Relationship Id="rId9" Type="http://schemas.openxmlformats.org/officeDocument/2006/relationships/image" Target="../media/image25.png"/><Relationship Id="rId14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49.png"/><Relationship Id="rId3" Type="http://schemas.openxmlformats.org/officeDocument/2006/relationships/image" Target="../media/image128.png"/><Relationship Id="rId7" Type="http://schemas.openxmlformats.org/officeDocument/2006/relationships/image" Target="../media/image2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127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06.png"/><Relationship Id="rId5" Type="http://schemas.openxmlformats.org/officeDocument/2006/relationships/image" Target="../media/image130.png"/><Relationship Id="rId15" Type="http://schemas.openxmlformats.org/officeDocument/2006/relationships/image" Target="../media/image151.png"/><Relationship Id="rId10" Type="http://schemas.openxmlformats.org/officeDocument/2006/relationships/image" Target="../media/image11.png"/><Relationship Id="rId4" Type="http://schemas.openxmlformats.org/officeDocument/2006/relationships/image" Target="../media/image129.png"/><Relationship Id="rId9" Type="http://schemas.openxmlformats.org/officeDocument/2006/relationships/image" Target="../media/image25.png"/><Relationship Id="rId14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58.png"/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12" Type="http://schemas.openxmlformats.org/officeDocument/2006/relationships/image" Target="../media/image9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1.png"/><Relationship Id="rId5" Type="http://schemas.openxmlformats.org/officeDocument/2006/relationships/image" Target="../media/image129.png"/><Relationship Id="rId10" Type="http://schemas.openxmlformats.org/officeDocument/2006/relationships/image" Target="../media/image25.png"/><Relationship Id="rId4" Type="http://schemas.openxmlformats.org/officeDocument/2006/relationships/image" Target="../media/image156.png"/><Relationship Id="rId9" Type="http://schemas.openxmlformats.org/officeDocument/2006/relationships/image" Target="../media/image24.png"/><Relationship Id="rId14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12" Type="http://schemas.openxmlformats.org/officeDocument/2006/relationships/image" Target="../media/image9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1.png"/><Relationship Id="rId5" Type="http://schemas.openxmlformats.org/officeDocument/2006/relationships/image" Target="../media/image129.png"/><Relationship Id="rId10" Type="http://schemas.openxmlformats.org/officeDocument/2006/relationships/image" Target="../media/image25.png"/><Relationship Id="rId4" Type="http://schemas.openxmlformats.org/officeDocument/2006/relationships/image" Target="../media/image156.png"/><Relationship Id="rId9" Type="http://schemas.openxmlformats.org/officeDocument/2006/relationships/image" Target="../media/image24.png"/><Relationship Id="rId14" Type="http://schemas.openxmlformats.org/officeDocument/2006/relationships/image" Target="../media/image1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4.png"/><Relationship Id="rId3" Type="http://schemas.openxmlformats.org/officeDocument/2006/relationships/image" Target="../media/image162.png"/><Relationship Id="rId7" Type="http://schemas.openxmlformats.org/officeDocument/2006/relationships/image" Target="../media/image163.png"/><Relationship Id="rId12" Type="http://schemas.openxmlformats.org/officeDocument/2006/relationships/image" Target="../media/image9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1.png"/><Relationship Id="rId5" Type="http://schemas.openxmlformats.org/officeDocument/2006/relationships/image" Target="../media/image129.png"/><Relationship Id="rId15" Type="http://schemas.openxmlformats.org/officeDocument/2006/relationships/image" Target="../media/image166.png"/><Relationship Id="rId10" Type="http://schemas.openxmlformats.org/officeDocument/2006/relationships/image" Target="../media/image25.png"/><Relationship Id="rId4" Type="http://schemas.openxmlformats.org/officeDocument/2006/relationships/image" Target="../media/image156.png"/><Relationship Id="rId9" Type="http://schemas.openxmlformats.org/officeDocument/2006/relationships/image" Target="../media/image24.png"/><Relationship Id="rId14" Type="http://schemas.openxmlformats.org/officeDocument/2006/relationships/image" Target="../media/image1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3.png"/><Relationship Id="rId12" Type="http://schemas.openxmlformats.org/officeDocument/2006/relationships/image" Target="../media/image9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1.png"/><Relationship Id="rId5" Type="http://schemas.openxmlformats.org/officeDocument/2006/relationships/image" Target="../media/image129.png"/><Relationship Id="rId10" Type="http://schemas.openxmlformats.org/officeDocument/2006/relationships/image" Target="../media/image25.png"/><Relationship Id="rId4" Type="http://schemas.openxmlformats.org/officeDocument/2006/relationships/image" Target="../media/image156.png"/><Relationship Id="rId9" Type="http://schemas.openxmlformats.org/officeDocument/2006/relationships/image" Target="../media/image24.png"/><Relationship Id="rId14" Type="http://schemas.openxmlformats.org/officeDocument/2006/relationships/image" Target="../media/image1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9.png"/><Relationship Id="rId5" Type="http://schemas.openxmlformats.org/officeDocument/2006/relationships/image" Target="../media/image20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0.png"/><Relationship Id="rId7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23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5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11.png"/><Relationship Id="rId4" Type="http://schemas.openxmlformats.org/officeDocument/2006/relationships/image" Target="../media/image47.png"/><Relationship Id="rId9" Type="http://schemas.openxmlformats.org/officeDocument/2006/relationships/image" Target="../media/image25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2524" y="2968410"/>
            <a:ext cx="11640133" cy="47241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4189" y="6771122"/>
            <a:ext cx="7681036" cy="5617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6498" y="3695972"/>
            <a:ext cx="3837405" cy="4815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4" y="2988581"/>
            <a:ext cx="1778696" cy="8869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1679995" cy="15005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847046" cy="7250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747632" cy="1853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44"/>
            <a:ext cx="1977395" cy="6925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74184" y="2746712"/>
            <a:ext cx="11058403" cy="7133326"/>
            <a:chOff x="6074184" y="2746712"/>
            <a:chExt cx="11058403" cy="7133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4184" y="2746712"/>
              <a:ext cx="11058403" cy="71333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96462" cy="13148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29607" cy="6481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71442" cy="18539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1359052" cy="692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244" y="3897904"/>
            <a:ext cx="2543830" cy="886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2840" y="6199116"/>
            <a:ext cx="9259699" cy="26430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16996" y="2771416"/>
            <a:ext cx="2372778" cy="3312779"/>
            <a:chOff x="10416996" y="2771416"/>
            <a:chExt cx="2372778" cy="33127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6996" y="2771416"/>
              <a:ext cx="2372778" cy="33127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75453" y="2584374"/>
            <a:ext cx="3772651" cy="11295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3" y="2912553"/>
            <a:ext cx="4596844" cy="4821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8045" y="4767159"/>
            <a:ext cx="3193582" cy="7797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35430" y="4628725"/>
            <a:ext cx="2854691" cy="11120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244" y="2988581"/>
            <a:ext cx="3118563" cy="7785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7994" y="961146"/>
            <a:ext cx="5862652" cy="13244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8967" y="1467720"/>
            <a:ext cx="1984788" cy="64811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360" y="619187"/>
            <a:ext cx="1747632" cy="1853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4018344"/>
            <a:ext cx="1748300" cy="6925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9" name="onpostmake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4834EB76-07FB-486A-8D53-DE718FABBD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578235" y="2792428"/>
            <a:ext cx="12186521" cy="6854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2518481" cy="13244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20"/>
            <a:ext cx="1264207" cy="6481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87"/>
            <a:ext cx="1871442" cy="18539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88" y="3071563"/>
            <a:ext cx="2424319" cy="692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244" y="3897904"/>
            <a:ext cx="2258268" cy="7785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7" name="2022-07-11 16-02-55">
            <a:hlinkClick r:id="" action="ppaction://media"/>
            <a:extLst>
              <a:ext uri="{FF2B5EF4-FFF2-40B4-BE49-F238E27FC236}">
                <a16:creationId xmlns:a16="http://schemas.microsoft.com/office/drawing/2014/main" id="{1FB384BD-5147-477F-BD16-465CB27793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58759" y="2809875"/>
            <a:ext cx="12155504" cy="6837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3" y="2912553"/>
            <a:ext cx="4643463" cy="48219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8045" y="4767159"/>
            <a:ext cx="3212810" cy="7797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35430" y="4628725"/>
            <a:ext cx="2273062" cy="21945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56941" y="1950544"/>
            <a:ext cx="2858567" cy="3685261"/>
            <a:chOff x="14756941" y="1950544"/>
            <a:chExt cx="2858567" cy="36852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6941" y="1950544"/>
              <a:ext cx="2858567" cy="36852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4330710" cy="1324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1216007" cy="6481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6"/>
            <a:ext cx="1747632" cy="18539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9745" y="3827439"/>
            <a:ext cx="1977404" cy="692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672" y="2768428"/>
            <a:ext cx="2543830" cy="8869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9216" y="4847992"/>
            <a:ext cx="1977395" cy="6925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23803" y="2834395"/>
            <a:ext cx="2146150" cy="2861534"/>
            <a:chOff x="5823803" y="2834395"/>
            <a:chExt cx="2146150" cy="28615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3803" y="2834395"/>
              <a:ext cx="2146150" cy="286153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00575" y="5149520"/>
            <a:ext cx="2062452" cy="11199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99384" y="5821676"/>
            <a:ext cx="2638754" cy="6760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33396" y="2779846"/>
            <a:ext cx="2927795" cy="2916083"/>
            <a:chOff x="8733396" y="2779846"/>
            <a:chExt cx="2927795" cy="29160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33396" y="2779846"/>
              <a:ext cx="2927795" cy="291608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98640" y="5090198"/>
            <a:ext cx="2062452" cy="111998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83876" y="5821676"/>
            <a:ext cx="3151040" cy="11474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51396" y="2378248"/>
            <a:ext cx="2834266" cy="3903419"/>
            <a:chOff x="11751396" y="2378248"/>
            <a:chExt cx="2834266" cy="39034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1396" y="2378248"/>
              <a:ext cx="2834266" cy="39034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55474" y="5291696"/>
            <a:ext cx="2100547" cy="111998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54961" y="6089857"/>
            <a:ext cx="2496421" cy="11284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238328" y="5339336"/>
            <a:ext cx="2071975" cy="112950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482009" y="6089857"/>
            <a:ext cx="1593831" cy="6592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1191" y="5851269"/>
            <a:ext cx="1910557" cy="69258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32152" y="7844279"/>
            <a:ext cx="7053307" cy="14070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3897590"/>
            <a:ext cx="3312115" cy="8869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791043" cy="13244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1537931" cy="64812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747632" cy="1853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216" y="3029963"/>
            <a:ext cx="2279366" cy="6925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156" y="4847992"/>
            <a:ext cx="1977404" cy="6925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15495" y="2952834"/>
            <a:ext cx="6368252" cy="15289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68630" y="4218611"/>
            <a:ext cx="7684700" cy="11295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82818" y="5139200"/>
            <a:ext cx="5469817" cy="12574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13799" y="7269849"/>
            <a:ext cx="3064376" cy="12594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15287" y="6829327"/>
            <a:ext cx="5944100" cy="11295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18329" y="8447399"/>
            <a:ext cx="2951552" cy="11762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34817" y="8486258"/>
            <a:ext cx="5145223" cy="1129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6836" y="5744182"/>
            <a:ext cx="1675700" cy="692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3897590"/>
            <a:ext cx="3312115" cy="8869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4330710" cy="13244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1984788" cy="64812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747632" cy="1853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216" y="3029963"/>
            <a:ext cx="2279366" cy="6925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156" y="4847992"/>
            <a:ext cx="1977404" cy="6925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82385" y="4167212"/>
            <a:ext cx="3064376" cy="12594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90438" y="2987917"/>
            <a:ext cx="5944100" cy="11295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01893" y="5636614"/>
            <a:ext cx="6935879" cy="693587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02068" y="7941039"/>
            <a:ext cx="5925052" cy="18862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6836" y="5744182"/>
            <a:ext cx="1675700" cy="6925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20336" y="5919708"/>
            <a:ext cx="6565833" cy="725554"/>
            <a:chOff x="8620336" y="5919708"/>
            <a:chExt cx="6565833" cy="7255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8620336" y="5919708"/>
              <a:ext cx="6565833" cy="725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3897590"/>
            <a:ext cx="3312115" cy="8869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4330710" cy="13244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1984788" cy="64812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747632" cy="1853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216" y="3029963"/>
            <a:ext cx="2279366" cy="6925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156" y="4847992"/>
            <a:ext cx="1977404" cy="6925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82385" y="4167212"/>
            <a:ext cx="3064376" cy="12594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90438" y="2987917"/>
            <a:ext cx="5944100" cy="11295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01893" y="5636614"/>
            <a:ext cx="6935879" cy="693587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02068" y="7941039"/>
            <a:ext cx="5925052" cy="18862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6836" y="5744182"/>
            <a:ext cx="1675700" cy="6925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20336" y="5919708"/>
            <a:ext cx="6565833" cy="725554"/>
            <a:chOff x="8620336" y="5919708"/>
            <a:chExt cx="6565833" cy="7255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8620336" y="5919708"/>
              <a:ext cx="6565833" cy="7255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17671" y="2953333"/>
            <a:ext cx="6171429" cy="6171429"/>
            <a:chOff x="8517671" y="2953333"/>
            <a:chExt cx="6171429" cy="61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7671" y="2953333"/>
              <a:ext cx="6171429" cy="6171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36319" y="5002696"/>
            <a:ext cx="4055881" cy="16800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1164" y="2187688"/>
            <a:ext cx="893104" cy="51926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1850" y="1893176"/>
            <a:ext cx="4364164" cy="18319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13157" y="2375249"/>
            <a:ext cx="1650396" cy="10541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3594849"/>
            <a:ext cx="1650396" cy="10541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98871" y="5431637"/>
            <a:ext cx="2029710" cy="10541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8306" y="6611153"/>
            <a:ext cx="1965548" cy="20493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1595360" cy="6481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1" cy="18539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788" y="3071563"/>
            <a:ext cx="2351709" cy="6925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928211"/>
            <a:ext cx="2653681" cy="692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244" y="4754552"/>
            <a:ext cx="2636106" cy="886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4524" y="5811592"/>
            <a:ext cx="1910557" cy="6925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5841" y="984781"/>
            <a:ext cx="6370370" cy="13598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78215" y="5485559"/>
            <a:ext cx="2664643" cy="2327121"/>
            <a:chOff x="6478215" y="5485559"/>
            <a:chExt cx="2664643" cy="23271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8215" y="5485559"/>
              <a:ext cx="2664643" cy="23271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5282" y="4609644"/>
            <a:ext cx="2960882" cy="1268949"/>
            <a:chOff x="10005282" y="4609644"/>
            <a:chExt cx="2960882" cy="12689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05282" y="4609644"/>
              <a:ext cx="2960882" cy="12689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93818" y="7521656"/>
            <a:ext cx="3247753" cy="1818742"/>
            <a:chOff x="12693818" y="7521656"/>
            <a:chExt cx="3247753" cy="18187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93818" y="7521656"/>
              <a:ext cx="3247753" cy="18187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93818" y="5925929"/>
            <a:ext cx="3590851" cy="1199943"/>
            <a:chOff x="12693818" y="5925929"/>
            <a:chExt cx="3590851" cy="11999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93818" y="5925929"/>
              <a:ext cx="3590851" cy="11999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41750" y="7675806"/>
            <a:ext cx="2927066" cy="1510441"/>
            <a:chOff x="8541750" y="7675806"/>
            <a:chExt cx="2927066" cy="15104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1750" y="7675806"/>
              <a:ext cx="2927066" cy="15104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71014" y="2752625"/>
            <a:ext cx="4464248" cy="2190272"/>
            <a:chOff x="13071014" y="2752625"/>
            <a:chExt cx="4464248" cy="219027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71014" y="2752625"/>
              <a:ext cx="4464248" cy="21902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15203" y="2964603"/>
            <a:ext cx="2943859" cy="1766316"/>
            <a:chOff x="6015203" y="2964603"/>
            <a:chExt cx="2943859" cy="176631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15203" y="2964603"/>
              <a:ext cx="2943859" cy="17663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87407" y="2589057"/>
            <a:ext cx="3969109" cy="2041619"/>
            <a:chOff x="8587407" y="2589057"/>
            <a:chExt cx="3969109" cy="20416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87407" y="2589057"/>
              <a:ext cx="3969109" cy="2041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1595360" cy="6481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1" cy="18539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788" y="3071563"/>
            <a:ext cx="2351709" cy="6925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928211"/>
            <a:ext cx="2581071" cy="692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244" y="4754552"/>
            <a:ext cx="2636106" cy="886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4524" y="5811592"/>
            <a:ext cx="1910557" cy="6925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5841" y="984784"/>
            <a:ext cx="7965732" cy="13598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45872" y="3366428"/>
            <a:ext cx="3730381" cy="1865190"/>
            <a:chOff x="6245872" y="3366428"/>
            <a:chExt cx="3730381" cy="1865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5872" y="3366428"/>
              <a:ext cx="3730381" cy="1865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77697" y="3462553"/>
            <a:ext cx="3528368" cy="3528368"/>
            <a:chOff x="12777697" y="3462553"/>
            <a:chExt cx="3528368" cy="35283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77697" y="3462553"/>
              <a:ext cx="3528368" cy="35283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07447" y="7328037"/>
            <a:ext cx="3697051" cy="2025447"/>
            <a:chOff x="6107447" y="7328037"/>
            <a:chExt cx="3697051" cy="20254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7447" y="7328037"/>
              <a:ext cx="3697051" cy="20254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11062" y="5244118"/>
            <a:ext cx="4193658" cy="2077109"/>
            <a:chOff x="8111062" y="5244118"/>
            <a:chExt cx="4193658" cy="20771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11062" y="5244118"/>
              <a:ext cx="4193658" cy="20771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14286" y="7411916"/>
            <a:ext cx="6171429" cy="2897561"/>
            <a:chOff x="12114286" y="7411916"/>
            <a:chExt cx="6171429" cy="289756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14286" y="7411916"/>
              <a:ext cx="6171429" cy="28975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1595360" cy="6481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71441" cy="18539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788" y="3071563"/>
            <a:ext cx="2351709" cy="6925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928211"/>
            <a:ext cx="2653681" cy="692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244" y="4754552"/>
            <a:ext cx="2636106" cy="886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4524" y="5811592"/>
            <a:ext cx="1910557" cy="6925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5841" y="984784"/>
            <a:ext cx="7965732" cy="13598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00344" y="3366428"/>
            <a:ext cx="2424183" cy="2424183"/>
            <a:chOff x="6200344" y="3366428"/>
            <a:chExt cx="2424183" cy="24241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0344" y="3366428"/>
              <a:ext cx="2424183" cy="24241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98274" y="2949299"/>
            <a:ext cx="6171429" cy="2193558"/>
            <a:chOff x="10698274" y="2949299"/>
            <a:chExt cx="6171429" cy="21935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98274" y="2949299"/>
              <a:ext cx="6171429" cy="21935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52294" y="6349895"/>
            <a:ext cx="6171429" cy="3085714"/>
            <a:chOff x="5952294" y="6349895"/>
            <a:chExt cx="6171429" cy="30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52294" y="6349895"/>
              <a:ext cx="6171429" cy="3085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25798" y="5586417"/>
            <a:ext cx="4116379" cy="1544364"/>
          </a:xfrm>
          <a:prstGeom prst="rect">
            <a:avLst/>
          </a:prstGeom>
        </p:spPr>
      </p:pic>
      <p:pic>
        <p:nvPicPr>
          <p:cNvPr id="1026" name="Picture 2" descr="Axios를 이용한 서버와의 통신">
            <a:extLst>
              <a:ext uri="{FF2B5EF4-FFF2-40B4-BE49-F238E27FC236}">
                <a16:creationId xmlns:a16="http://schemas.microsoft.com/office/drawing/2014/main" id="{B79146D3-7998-4EED-AA77-FC3639900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154" y="7734300"/>
            <a:ext cx="39338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348365" cy="13148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177912" cy="6481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539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351709" cy="692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3928211"/>
            <a:ext cx="2653681" cy="6925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672" y="5717737"/>
            <a:ext cx="2159820" cy="886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7270" y="4847992"/>
            <a:ext cx="1977404" cy="6925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05858" y="4210011"/>
            <a:ext cx="12739128" cy="56700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72209" y="2895537"/>
            <a:ext cx="1984804" cy="15194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348365" cy="13148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177912" cy="6481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539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351709" cy="692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3928211"/>
            <a:ext cx="2653681" cy="6925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672" y="5717737"/>
            <a:ext cx="2159820" cy="886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7270" y="4847992"/>
            <a:ext cx="1977404" cy="6925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05858" y="5048258"/>
            <a:ext cx="12814442" cy="26430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72206" y="2895540"/>
            <a:ext cx="2032423" cy="152899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348365" cy="13148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177912" cy="6481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539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351709" cy="692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3928211"/>
            <a:ext cx="2653681" cy="6925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672" y="5717737"/>
            <a:ext cx="2159820" cy="886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7270" y="4847992"/>
            <a:ext cx="1977404" cy="6925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05858" y="5048258"/>
            <a:ext cx="12584080" cy="18862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72206" y="2895540"/>
            <a:ext cx="1984804" cy="15289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90080" y="9566060"/>
            <a:ext cx="1286602" cy="6592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348365" cy="13148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177912" cy="6481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539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351709" cy="692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3928211"/>
            <a:ext cx="2653681" cy="6925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672" y="5717737"/>
            <a:ext cx="2159820" cy="886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7270" y="4847992"/>
            <a:ext cx="1977404" cy="6925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05858" y="5010668"/>
            <a:ext cx="11357957" cy="27181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72206" y="2895540"/>
            <a:ext cx="1984804" cy="15289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9" y="2899143"/>
            <a:ext cx="13598000" cy="48892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9878" y="8982345"/>
            <a:ext cx="3386374" cy="9168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08294" y="7658027"/>
            <a:ext cx="1451494" cy="1335016"/>
            <a:chOff x="8308294" y="7658027"/>
            <a:chExt cx="1451494" cy="13350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8294" y="7658027"/>
              <a:ext cx="1451494" cy="1335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410381" cy="4821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8044" y="4767161"/>
            <a:ext cx="3212629" cy="7797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61360" y="4628727"/>
            <a:ext cx="1760824" cy="11120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4" y="2988581"/>
            <a:ext cx="2636106" cy="8869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50110" cy="13339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1576312" cy="6576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747632" cy="1853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44"/>
            <a:ext cx="2050004" cy="6925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55856" y="4017678"/>
            <a:ext cx="2834147" cy="602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67087" y="4313209"/>
            <a:ext cx="977495" cy="1084901"/>
            <a:chOff x="6467087" y="4313209"/>
            <a:chExt cx="977495" cy="10849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7087" y="4313209"/>
              <a:ext cx="977495" cy="10849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90849" y="4424449"/>
            <a:ext cx="3017500" cy="13554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63239" y="4869230"/>
            <a:ext cx="2805671" cy="6023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91973" y="5265916"/>
            <a:ext cx="3364290" cy="13554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30923" y="4855660"/>
            <a:ext cx="1455648" cy="1723279"/>
            <a:chOff x="12630923" y="4855660"/>
            <a:chExt cx="1455648" cy="17232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30923" y="4855660"/>
              <a:ext cx="1455648" cy="172327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84478" y="7108097"/>
            <a:ext cx="4128337" cy="6023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23211" y="7514878"/>
            <a:ext cx="3256557" cy="13554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66351" y="6578939"/>
            <a:ext cx="1659425" cy="2296782"/>
            <a:chOff x="8166351" y="6578939"/>
            <a:chExt cx="1659425" cy="229678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66351" y="6578939"/>
              <a:ext cx="1659425" cy="2296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5230" y="2752679"/>
            <a:ext cx="6459157" cy="5178809"/>
            <a:chOff x="9745230" y="2752679"/>
            <a:chExt cx="6459157" cy="5178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5230" y="2752679"/>
              <a:ext cx="6459157" cy="51788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244" y="2988581"/>
            <a:ext cx="2636106" cy="8869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3150110" cy="13339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20"/>
            <a:ext cx="1576312" cy="6576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87"/>
            <a:ext cx="1747632" cy="18539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88" y="4018344"/>
            <a:ext cx="2050004" cy="6925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1959" y="4290239"/>
            <a:ext cx="3715705" cy="20991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17937" y="5226737"/>
            <a:ext cx="2624920" cy="4247883"/>
            <a:chOff x="6517937" y="5226737"/>
            <a:chExt cx="2624920" cy="42478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7937" y="5226737"/>
              <a:ext cx="2624920" cy="4247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4" y="2988581"/>
            <a:ext cx="2636106" cy="8869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50110" cy="13339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1576312" cy="6576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747632" cy="1853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44"/>
            <a:ext cx="2050004" cy="6925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2465" y="3409916"/>
            <a:ext cx="11952076" cy="5557715"/>
            <a:chOff x="5582465" y="3409916"/>
            <a:chExt cx="11952076" cy="55577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0">
              <a:off x="5582465" y="3409916"/>
              <a:ext cx="11952076" cy="55577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04175" y="4271742"/>
            <a:ext cx="11524890" cy="5229419"/>
            <a:chOff x="5904175" y="4271742"/>
            <a:chExt cx="11524890" cy="52294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">
              <a:off x="5904175" y="4271742"/>
              <a:ext cx="11524890" cy="5229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4" y="2988581"/>
            <a:ext cx="2636106" cy="8869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50110" cy="13339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1576312" cy="65764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747632" cy="1853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44"/>
            <a:ext cx="2050004" cy="6925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20565" y="4419508"/>
            <a:ext cx="8057034" cy="16425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63963" y="5966001"/>
            <a:ext cx="9550185" cy="18862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88205" cy="13244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95360" cy="6481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71442" cy="18539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050004" cy="6925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244" y="3897904"/>
            <a:ext cx="2636106" cy="8869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82173" y="7016864"/>
            <a:ext cx="11471545" cy="8952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20147" y="6928232"/>
            <a:ext cx="2847838" cy="1083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76797" y="3358882"/>
            <a:ext cx="3559328" cy="25325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02085" y="7823142"/>
            <a:ext cx="3636297" cy="6973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02085" y="8916857"/>
            <a:ext cx="5723583" cy="6973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02085" y="8380488"/>
            <a:ext cx="3186059" cy="69739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16975" y="6096438"/>
            <a:ext cx="2280680" cy="11961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3" y="2912553"/>
            <a:ext cx="4596844" cy="4821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8045" y="4767159"/>
            <a:ext cx="3193582" cy="7797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61334" y="4628725"/>
            <a:ext cx="1691424" cy="11120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0</Words>
  <Application>Microsoft Office PowerPoint</Application>
  <PresentationFormat>사용자 지정</PresentationFormat>
  <Paragraphs>0</Paragraphs>
  <Slides>27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5</cp:revision>
  <dcterms:created xsi:type="dcterms:W3CDTF">2022-07-11T13:30:10Z</dcterms:created>
  <dcterms:modified xsi:type="dcterms:W3CDTF">2022-07-11T10:01:15Z</dcterms:modified>
</cp:coreProperties>
</file>